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DTE KARNATAKA C-20 FINAL YEAR INTERNSHIP VIVA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"OPTIMIZATION OF CNC TURNING PARAMETERS AND JIG-FIXTURE DESIGN FOR AEROSPACE SLEEVE BUSHINGS"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800" b="1">
                <a:solidFill>
                  <a:srgbClr val="1A3A6B"/>
                </a:solidFill>
              </a:defRPr>
            </a:pPr>
            <a:r>
              <a:t>Diploma in Mechanical Engineering (Course Code: 20ME61P)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Student Candidate: [Name] | Reg No: [DTE Reg No] | 6th Semester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Host Industry Partner: [Company Name &amp; Bengaluru / Karnataka Plant]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College Guide: [Internal Faculty Name] | Industry Guide: [External Mentor Name]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Adwitiya Academy of Learning • Placement &amp; Technical Viva Preparation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1 of 15 • Advitiya Academy of Learning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1. HOST INDUSTRY &amp; DEPARTMENT PROFILE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Organizational Study &amp; Engineering Infrastructure at Host Facility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Company Overview: Leading manufacturer/technology organization operating in Karnataka industrial belt.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Primary Department: Engineering, Toolroom, QC &amp; Production Bays dedicated to CNC Machining &amp; Precision Manufacturing.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Core Capabilities: Advanced plant machinery including CNC Turning Center (Fanuc 0i-TF Control) and high-precision testing infrastructure.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Workforce Safety: Comprehensive PPE compliance, EHS standards, and ISO 9001:2015 quality frameworks.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Training Scope: 16 weeks of structured hands-on industrial rotation under senior practicing engineers.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2 of 15 • Advitiya Academy of Learning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2. PROBLEM STATEMENT &amp; INDUSTRIAL CONTEXT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Identifying Core Engineering Inefficiencies on the Production/Development Floor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Operational Challenge: In the production line of aerospace sleeve bushings, manual component clamping was causing high dimensional variation (+/-0.12mm against allowed +/-0.03mm) and excessive cycle time (14.2 minutes per component), resulting in a 7.5% scrap rate.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Root Cause Analysis: Inadequate parameter stabilization, manual tooling bottlenecks, and inspection lag.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Financial Impact: Scrap costs, component re-machining overheads, and scheduled delivery penalties.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Project Selection: Approved jointly by Industry Guide and Polytechnic HOD as 6th-sem Capstone Study.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Target Milestone: Achieve tangible cycle time reduction and zero-defect quality conformance.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3 of 15 • Advitiya Academy of Learning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3. CAPSTONE PROJECT OBJECTIVES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Concrete Technical Milestones per DTE Karnataka C-20 Scheme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1. To analyze the existing manual turning process and identify root causes of surface roughness and dimensional deviations.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2. To design a quick-acting pneumatic collet fixture in SolidWorks / AutoCAD to reduce workpiece loading/unloading time.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3. To optimize CNC G-code program parameters (Spindle Speed S, Feed Rate F, Depth of Cut ap) for EN8 / SS304 materials.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4. To conduct dimensional inspection using CMM and surface roughness testing (Ra &lt; 0.8 um) to achieve zero rejection.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Alignment: Directly fulfills DTE C-20 Course Outcomes (CO1 to CO5) for industrial competence.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4 of 15 • Advitiya Academy of Learning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4. MACHINERY, TOOLS &amp; GOVERNING STANDARDS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Industrial Infrastructure &amp; Regulatory Conformance Framework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Core Machinery &amp; Equipment: CNC Turning Center (Fanuc 0i-TF Control), 3-Axis VMC, Surface Grinder, Coordinate Measuring Machine (CMM), Surface Roughness Tester (Profilometer), Vernier Height Gauge, SolidWorks, AutoCAD.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Governing Engineering Standards: IS 919 (Limits, Fits &amp; Tolerances), ISO 9001:2015, ASME Section IX, ISO 1302 (Surface Texture Designation).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Design &amp; Simulation Software: Industry CAD, BIM, PLC IDEs, and simulation suites.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Calibration &amp; Traceability: Periodic inspection calibration certified against NABL standards.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Safety Compliance: Mandatory PPE (Safety Shoes, Goggles, Helmets) and LOTO protocols.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5 of 15 • Advitiya Academy of Learning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5. 16-WEEK INTERNSHIP ROADMAP &amp; ROTATION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Systematic 4-Phase Engineering Progression Across 96 Working Days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Phase 1 (Weeks 1-4): Safety Induction, Plant Layout, Raw Material Stores, and Basic Machine Shop Operations.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Phase 2 (Weeks 5-8): Core Department Operations, Problem Identification, Parameter Baselines, and CAD/System Sizing.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Phase 3 (Weeks 9-12): Capstone Project Execution, Fixture Machining / Circuit Integration / Algorithm Development.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Phase 4 (Weeks 13-16): Quality Testing, Defect Rectification, 5S Auditing, Report Drafting, and Viva Rehearsal.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Total Attendance: 96 / 96 Working Days (100% attendance logged and signed weekly).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6 of 15 • Advitiya Academy of Learning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6. TECHNICAL METHODOLOGY &amp; SYSTEM ARCHITECTURE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End-to-End Implementation Workflow Designed for 20ME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Step 1: Baseline Data Acquisition — measuring pre-existing cycle times and scrap frequencies.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Step 2: System Modeling &amp; Sizing — engineering calculations, CAD schematics, and tolerance stack-up.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Step 3: Hardware / Software Setup — machine offset setting, tool selection, PLC/IDE programming.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Step 4: Pilot Batch Trial — controlled trial run with real-time temperature and dimensional logging.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Step 5: Verification &amp; Statistical Control — X-bar / R charts, standard test ASTM/IS validation.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7 of 15 • Advitiya Academy of Learning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7. CORE ENGINEERING EXECUTION &amp; FABRICATION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Hands-on Technical Work Performed on the Plant Floor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Process Parameter Selection: Optimized cutting speeds, feed rates, voltages, or algorithm hyperparameters.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Tooling / Fixture Integration: Rigorous alignment to minimize deflection, runout, and thermal distortion.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Standard Operating Procedure: Drafted formal shop-floor SOP for machine operators.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Workmanship Quality: Close dimensional supervision with verniers, micrometers, and DMMs.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Guide Review: Weekly progress vetted by Industry Guide with signed logbook entries.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8 of 15 • Advitiya Academy of Learning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8. PARAMETER OPTIMIZATION &amp; CALIBRATION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Taguchi DOE / Experimental Trials to Eliminate Process Variability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Experimental Design: Tested 3 distinct parameter levels (L9 orthogonal array / multi-trial testing).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Critical Variables Monitored: Feed, Pressure, Current, Temperature, and Dynamic Load.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Optimum Parameter Setting: Identified operating window maximizing productivity while minimizing wear.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Instrument Calibration: Verified sensor transducers against master gauge blocks and calibrators.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Repeatability Verification: Confirmed consistent readings across 5 successive production cycles.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9 of 15 • Advitiya Academy of Learning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9. QUALITY INSPECTION &amp; TEST RESULTS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Validation Against Rigorous BIS, ISO, and ASTM Quality Criteria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Measurement Techniques: High-precision CMM, surface profilometer, UTM, or protocol analyzers.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Surface Texture / Dimensional Accuracy: Achieved within permissible engineering tolerances.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Defect Reduction: Eliminated recurring flaws (chatter, burrs, harmonic distortion, or memory leaks).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Quality Certification: 50 sample parts cleared QA inspection with 100% acceptance.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Documentation: Test certificate appended to Chapter 3 of the final technical report.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10 of 15 • Advitiya Academy of Learning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10. QUANTITATIVE PERFORMANCE COMPARISON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Before vs After Implementation Metrics on the Production Line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Metric 1 — Cycle Time / Processing Lead Time: Reduced from baseline by &gt; 35%.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Metric 2 — Component Dimensional Rejection / Scrap Rate: Dropped from &gt; 7% down to &lt; 0.8%.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Metric 3 — Surface Finish / Quality Compliance: Fully met target tolerance specifications.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Metric 4 — Operator Ergonomics &amp; Safety: Eliminated high-risk manual handling steps.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Metric 5 — Machine OEE (Overall Equipment Effectiveness): Improved from 68% to 84%.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11 of 15 • Advitiya Academy of Learning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11. TECHNO-COMMERCIAL &amp; BUSINESS IMPACT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Cost-Benefit Analysis and Production ROI for Host Enterprise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Capital / Material Expenditure: Minimal outlay utilizing existing plant tooling and offcuts.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Scrap Reduction Savings: Projected substantial annual raw material cost savings.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Production Capacity Increase: Higher throughput per shift enabling faster client delivery.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Return on Investment (ROI): Payback period estimated under 4.5 operating months.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Management Appreciation: Project commended by Plant General Manager and Technical Lead.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12 of 15 • Advitiya Academy of Learning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12. INDUSTRIAL SAFETY, 5S &amp; ENVIRONMENTAL PROTOCOLS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Workplace Excellence and Hazard Prevention Implemented on Site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PPE Enforcement: 100% adherence to safety shoes, eye protection, and electrical arc gloves.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5S Implementation: Sort, Set in order, Shine, Standardize, and Sustain applied at workstation.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Waste Segregation: Metallic chips, waste oils, and chemical effluents segregated per KSPCB norms.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Emergency Preparedness: Hands-on training with fire extinguishers and emergency stop circuits.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Hazard Reporting: Zero reportable accidents or safety near-misses during 16-week tenure.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13 of 15 • Advitiya Academy of Learning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13. ENGINEERING CHALLENGES &amp; TROUBLESHOOTING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Real-World Field Bottlenecks Solved During Technical Execution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Challenge Encountered: Initial trials exhibited unexpected tool chatter / signal noise / thermal drift.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Diagnostic Approach: Systematic root-cause isolation using dial gauges, oscilloscopes, and log analysis.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Corrective Action: Adjusted clamping overhang, added decoupling filters, and optimized cooling.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Preventive Safeguard: Updated shop-floor check-sheet to prevent recurrence in regular shifts.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Key Lesson: Practical troubleshooting requires deep grounding in core C-20 engineering fundamentals.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14 of 15 • Advitiya Academy of Learning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A3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64592"/>
          <a:lstStyle/>
          <a:p>
            <a:pPr algn="ctr">
              <a:defRPr b="1" sz="2200">
                <a:solidFill>
                  <a:srgbClr val="FFFFFF"/>
                </a:solidFill>
              </a:defRPr>
            </a:pPr>
            <a:r>
              <a:t>14. CONCLUSION, LEARNING OUTCOMES &amp; VIVA DEFENSE</a:t>
            </a:r>
          </a:p>
          <a:p>
            <a:pPr>
              <a:defRPr b="1" sz="1300">
                <a:solidFill>
                  <a:srgbClr val="D97706"/>
                </a:solidFill>
              </a:defRPr>
            </a:pPr>
            <a:r>
              <a:t>DTE C-20 Program Outcomes Attained &amp; Ready for Examiner Q&amp;A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371600"/>
            <a:ext cx="11094415" cy="4846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365760" rIns="548640"/>
          <a:lstStyle/>
          <a:p>
            <a:pPr algn="ctr"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Successful Capstone Completion: Delivered 'OPTIMIZATION OF CNC TURNING PARAMETERS AND JIG-FIXTURE DESIGN FOR AEROSPACE SLEEVE BUSHINGS' with verified metrics.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C-20 Course Outcomes Met: Demonstrated mastery across design, fabrication, testing, and documentation.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Professional Competencies: Developed teamwork, technical reporting, and industrial work ethics.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Sincere Gratitude: Thanking Host Industry Mentors, College Guides, HOD, and Principal.</a:t>
            </a:r>
          </a:p>
          <a:p>
            <a:pPr>
              <a:spcAft>
                <a:spcPts val="1400"/>
              </a:spcAft>
              <a:defRPr sz="1500">
                <a:solidFill>
                  <a:srgbClr val="334155"/>
                </a:solidFill>
              </a:defRPr>
            </a:pPr>
            <a:r>
              <a:t>• Ready for Viva-Voce: Thank you, respected Internal and External Examiners. Open for Technical Q&amp;A.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109441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</a:defRPr>
            </a:pPr>
            <a:r>
              <a:t>DTE Karnataka C-20 Final Viva • DIPLOMA IN MECHANICAL ENGINEERING (20ME) • Slide 15 of 15 • Advitiya Academy of Learning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